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9144000"/>
  <p:notesSz cx="6858000" cy="9144000"/>
  <p:embeddedFontLst>
    <p:embeddedFont>
      <p:font typeface="Montserra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hyperlink" Target="http://martinfowler.com/bliki/BlueGreenDeployment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hyperlink" Target="https://www.weave.works/blog/gitops-git-push-all-the-thing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4" cy="3933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60" name="Google Shape;3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78" name="Google Shape;37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1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399" name="Google Shape;399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05" name="Google Shape;405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5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17" name="Google Shape;417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23" name="Google Shape;423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